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59" r:id="rId2"/>
    <p:sldId id="260" r:id="rId3"/>
    <p:sldId id="274" r:id="rId4"/>
    <p:sldId id="275" r:id="rId5"/>
    <p:sldId id="273" r:id="rId6"/>
    <p:sldId id="27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00"/>
    <a:srgbClr val="000066"/>
    <a:srgbClr val="99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6D584-1ABE-4963-A7B1-FCF6D8EB1A5D}" type="datetimeFigureOut">
              <a:rPr lang="en-US" smtClean="0"/>
              <a:pPr/>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6531F-7629-4E95-8148-522F6F2681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06531F-7629-4E95-8148-522F6F2681C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10/20/2020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10/20/2020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10/20/2020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0868"/>
            <a:ext cx="914400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lgn="ctr" fontAlgn="base">
              <a:spcBef>
                <a:spcPct val="0"/>
              </a:spcBef>
              <a:spcAft>
                <a:spcPct val="0"/>
              </a:spcAft>
            </a:pPr>
            <a:r>
              <a:rPr lang="hi-IN" sz="8000" b="1" dirty="0">
                <a:ln/>
                <a:solidFill>
                  <a:srgbClr val="CC0000"/>
                </a:solidFill>
                <a:effectLst>
                  <a:outerShdw blurRad="38100" dist="38100" dir="2700000" algn="tl">
                    <a:srgbClr val="000000">
                      <a:alpha val="43137"/>
                    </a:srgbClr>
                  </a:outerShdw>
                </a:effectLst>
                <a:latin typeface="Utsaah" pitchFamily="34" charset="0"/>
                <a:ea typeface="Times New Roman" pitchFamily="18" charset="0"/>
                <a:cs typeface="Utsaah" pitchFamily="34" charset="0"/>
              </a:rPr>
              <a:t>सैनिक  स्कूल गोपालगंज</a:t>
            </a:r>
            <a:endParaRPr lang="en-US" sz="8000" b="1" dirty="0">
              <a:ln/>
              <a:solidFill>
                <a:srgbClr val="CC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WordArt 8"/>
          <p:cNvSpPr>
            <a:spLocks noChangeArrowheads="1" noChangeShapeType="1" noTextEdit="1"/>
          </p:cNvSpPr>
          <p:nvPr/>
        </p:nvSpPr>
        <p:spPr bwMode="auto">
          <a:xfrm>
            <a:off x="685800" y="1447800"/>
            <a:ext cx="7162800" cy="3505200"/>
          </a:xfrm>
          <a:prstGeom prst="rect">
            <a:avLst/>
          </a:prstGeom>
        </p:spPr>
        <p:txBody>
          <a:bodyPr spcFirstLastPara="1" wrap="none" fromWordArt="1">
            <a:prstTxWarp prst="textArchUp">
              <a:avLst>
                <a:gd name="adj" fmla="val 10991561"/>
              </a:avLst>
            </a:prstTxWarp>
          </a:bodyPr>
          <a:lstStyle/>
          <a:p>
            <a:pPr lvl="0" algn="ctr" fontAlgn="base">
              <a:spcBef>
                <a:spcPct val="0"/>
              </a:spcBef>
              <a:spcAft>
                <a:spcPct val="0"/>
              </a:spcAft>
            </a:pPr>
            <a:endParaRPr lang="en-US" sz="2800" b="1" dirty="0">
              <a:solidFill>
                <a:srgbClr val="0070C0"/>
              </a:solidFill>
              <a:latin typeface="Arial" pitchFamily="34" charset="0"/>
              <a:cs typeface="Arial" pitchFamily="34" charset="0"/>
            </a:endParaRPr>
          </a:p>
        </p:txBody>
      </p:sp>
      <p:pic>
        <p:nvPicPr>
          <p:cNvPr id="1028" name="Picture 4" descr="D:\flex\BASKETBALL\Basketball 2018\Transparent.png"/>
          <p:cNvPicPr>
            <a:picLocks noChangeAspect="1" noChangeArrowheads="1"/>
          </p:cNvPicPr>
          <p:nvPr/>
        </p:nvPicPr>
        <p:blipFill>
          <a:blip r:embed="rId3" cstate="print"/>
          <a:srcRect/>
          <a:stretch>
            <a:fillRect/>
          </a:stretch>
        </p:blipFill>
        <p:spPr bwMode="auto">
          <a:xfrm>
            <a:off x="8153399" y="73152"/>
            <a:ext cx="914401" cy="1069848"/>
          </a:xfrm>
          <a:prstGeom prst="rect">
            <a:avLst/>
          </a:prstGeom>
          <a:noFill/>
        </p:spPr>
      </p:pic>
      <p:pic>
        <p:nvPicPr>
          <p:cNvPr id="1030" name="Picture 6" descr="D:\School Certificate\imageedit_1_8905217465.png"/>
          <p:cNvPicPr>
            <a:picLocks noChangeAspect="1" noChangeArrowheads="1"/>
          </p:cNvPicPr>
          <p:nvPr/>
        </p:nvPicPr>
        <p:blipFill>
          <a:blip r:embed="rId4" cstate="print"/>
          <a:srcRect/>
          <a:stretch>
            <a:fillRect/>
          </a:stretch>
        </p:blipFill>
        <p:spPr bwMode="auto">
          <a:xfrm>
            <a:off x="76200" y="73025"/>
            <a:ext cx="1069975" cy="1069975"/>
          </a:xfrm>
          <a:prstGeom prst="rect">
            <a:avLst/>
          </a:prstGeom>
          <a:noFill/>
        </p:spPr>
      </p:pic>
      <p:sp>
        <p:nvSpPr>
          <p:cNvPr id="10" name="TextBox 9"/>
          <p:cNvSpPr txBox="1"/>
          <p:nvPr/>
        </p:nvSpPr>
        <p:spPr>
          <a:xfrm>
            <a:off x="0" y="5638800"/>
            <a:ext cx="8229600" cy="12003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hi-IN" sz="3600" b="1" dirty="0" smtClean="0">
              <a:solidFill>
                <a:schemeClr val="bg1"/>
              </a:solidFill>
              <a:latin typeface="Arial" pitchFamily="34" charset="0"/>
              <a:cs typeface="Arial" pitchFamily="34" charset="0"/>
            </a:endParaRPr>
          </a:p>
          <a:p>
            <a:pPr algn="ctr"/>
            <a:r>
              <a:rPr lang="hi-IN" sz="3600" b="1" dirty="0" smtClean="0">
                <a:solidFill>
                  <a:schemeClr val="bg1"/>
                </a:solidFill>
                <a:latin typeface="Arial" pitchFamily="34" charset="0"/>
                <a:cs typeface="Arial" pitchFamily="34" charset="0"/>
              </a:rPr>
              <a:t>हिन्दी कक्षा -</a:t>
            </a:r>
            <a:r>
              <a:rPr lang="en-US" sz="3600" b="1" dirty="0" smtClean="0">
                <a:solidFill>
                  <a:schemeClr val="bg1"/>
                </a:solidFill>
                <a:latin typeface="Arial" pitchFamily="34" charset="0"/>
                <a:cs typeface="Arial" pitchFamily="34" charset="0"/>
              </a:rPr>
              <a:t>VIII</a:t>
            </a:r>
            <a:r>
              <a:rPr lang="hi-IN" sz="3600" b="1" dirty="0" smtClean="0">
                <a:solidFill>
                  <a:schemeClr val="bg1"/>
                </a:solidFill>
                <a:latin typeface="Arial" pitchFamily="34" charset="0"/>
                <a:cs typeface="Arial" pitchFamily="34" charset="0"/>
              </a:rPr>
              <a:t> (वसंत- कामचोर)</a:t>
            </a:r>
            <a:endParaRPr lang="en-US" sz="3600" b="1" dirty="0">
              <a:solidFill>
                <a:schemeClr val="bg1"/>
              </a:solidFill>
              <a:latin typeface="Arial" pitchFamily="34" charset="0"/>
              <a:cs typeface="Arial" pitchFamily="34" charset="0"/>
            </a:endParaRPr>
          </a:p>
        </p:txBody>
      </p:sp>
      <p:sp>
        <p:nvSpPr>
          <p:cNvPr id="1026" name="AutoShape 2"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1 ONLINE.jpg"/>
          <p:cNvPicPr>
            <a:picLocks noChangeAspect="1"/>
          </p:cNvPicPr>
          <p:nvPr/>
        </p:nvPicPr>
        <p:blipFill>
          <a:blip r:embed="rId5"/>
          <a:stretch>
            <a:fillRect/>
          </a:stretch>
        </p:blipFill>
        <p:spPr>
          <a:xfrm>
            <a:off x="0" y="1600200"/>
            <a:ext cx="8153400" cy="4191000"/>
          </a:xfrm>
          <a:prstGeom prst="rect">
            <a:avLst/>
          </a:prstGeom>
        </p:spPr>
      </p:pic>
    </p:spTree>
    <p:extLst>
      <p:ext uri="{BB962C8B-B14F-4D97-AF65-F5344CB8AC3E}">
        <p14:creationId xmlns:p14="http://schemas.microsoft.com/office/powerpoint/2010/main" xmlns="" val="26908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7239000" cy="533400"/>
          </a:xfrm>
        </p:spPr>
        <p:txBody>
          <a:bodyPr>
            <a:normAutofit/>
          </a:bodyPr>
          <a:lstStyle/>
          <a:p>
            <a:pPr algn="ctr"/>
            <a:r>
              <a:rPr lang="hi-IN" sz="3200" dirty="0" smtClean="0">
                <a:solidFill>
                  <a:srgbClr val="FF0000"/>
                </a:solidFill>
              </a:rPr>
              <a:t>पाठ-10-कामचोर (इस्मत चुगताई) </a:t>
            </a:r>
            <a:endParaRPr lang="en-US" sz="3200" dirty="0">
              <a:solidFill>
                <a:srgbClr val="FF0000"/>
              </a:solidFill>
            </a:endParaRPr>
          </a:p>
        </p:txBody>
      </p:sp>
      <p:sp>
        <p:nvSpPr>
          <p:cNvPr id="5" name="Content Placeholder 4"/>
          <p:cNvSpPr>
            <a:spLocks noGrp="1"/>
          </p:cNvSpPr>
          <p:nvPr>
            <p:ph idx="1"/>
          </p:nvPr>
        </p:nvSpPr>
        <p:spPr>
          <a:xfrm>
            <a:off x="304800" y="762000"/>
            <a:ext cx="7772400" cy="5791200"/>
          </a:xfrm>
        </p:spPr>
        <p:txBody>
          <a:bodyPr>
            <a:normAutofit lnSpcReduction="10000"/>
          </a:bodyPr>
          <a:lstStyle/>
          <a:p>
            <a:pPr algn="ctr">
              <a:buNone/>
            </a:pPr>
            <a:r>
              <a:rPr lang="hi-IN" sz="2800" u="sng" smtClean="0">
                <a:solidFill>
                  <a:srgbClr val="FF0000"/>
                </a:solidFill>
              </a:rPr>
              <a:t>लेखि</a:t>
            </a:r>
            <a:r>
              <a:rPr lang="hi-IN" sz="2800" u="sng" smtClean="0">
                <a:solidFill>
                  <a:srgbClr val="FF0000"/>
                </a:solidFill>
              </a:rPr>
              <a:t>का</a:t>
            </a:r>
            <a:r>
              <a:rPr lang="hi-IN" sz="2800" u="sng" smtClean="0">
                <a:solidFill>
                  <a:srgbClr val="FF0000"/>
                </a:solidFill>
              </a:rPr>
              <a:t>-परिचय </a:t>
            </a:r>
            <a:endParaRPr lang="hi-IN" sz="2800" u="sng" dirty="0" smtClean="0">
              <a:solidFill>
                <a:srgbClr val="FF0000"/>
              </a:solidFill>
            </a:endParaRPr>
          </a:p>
          <a:p>
            <a:pPr algn="just">
              <a:buNone/>
            </a:pPr>
            <a:r>
              <a:rPr lang="hi-IN" sz="2400" b="1" dirty="0" smtClean="0">
                <a:solidFill>
                  <a:srgbClr val="FF0000"/>
                </a:solidFill>
              </a:rPr>
              <a:t>इस्मत चुग़ताई</a:t>
            </a:r>
            <a:r>
              <a:rPr lang="hi-IN" sz="2400" dirty="0" smtClean="0"/>
              <a:t> (उर्दू: </a:t>
            </a:r>
            <a:r>
              <a:rPr lang="ar-AE" sz="2400" dirty="0" smtClean="0"/>
              <a:t>عصمت چغتائی‎) (</a:t>
            </a:r>
            <a:r>
              <a:rPr lang="hi-IN" sz="2400" dirty="0" smtClean="0"/>
              <a:t>जन्म: 21 अगस्त 1915-निधन: 24 अक्टूबर 1991) भारत से उर्दू की एक लेखिका थीं। उन्हें ‘इस्मत आपा’ के नाम से भी जाना जाता है। वे उर्दू साहित्य की सर्वाधिक विवादास्पद और सर्वप्रमुख लेखिका थीं, जिन्होंने महिलाओं के सवालों को नए सिरे से उठाया। उन्होंने निम्न मध्यवर्गीय मुस्लिम तबक़े की दबी-कुचली सकुचाई और कुम्हलाई लेकिन जवान होती लड़कियों की मनोदशा को उर्दू कहानियों व उपन्यासों में पूरी सच्चाई से बयान किया है। उनका जन्म 21 अगस्त 1915 को उत्तर प्रदेश के बदायूं में हुआ। उनकी कहानी लिहाफ़ के लिए लाहौर हाईकोर्ट में उन पर मुक़दमा चला। जो बाद में ख़ारिज हो गया। उर्दू साहित्य की दुनिया में ‘इस्मत आपा’ के नाम से विख्यात इस लेखिका का निधन 24 अक्टूबर 1991 को हुआ। उनकी वसीयत के अनुसार मुंबई के चन्दनबाड़ी में उन्हें अग्नि को समर्पित किया गया।</a:t>
            </a:r>
            <a:endParaRPr lang="hi-IN" sz="2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7239000" cy="533400"/>
          </a:xfrm>
        </p:spPr>
        <p:txBody>
          <a:bodyPr>
            <a:normAutofit/>
          </a:bodyPr>
          <a:lstStyle/>
          <a:p>
            <a:pPr algn="ctr"/>
            <a:r>
              <a:rPr lang="hi-IN" sz="3200" dirty="0" smtClean="0">
                <a:solidFill>
                  <a:srgbClr val="FF0000"/>
                </a:solidFill>
              </a:rPr>
              <a:t>पाठ-10-कामचोर (इस्मत चुगताई) </a:t>
            </a:r>
            <a:endParaRPr lang="en-US" sz="3200" dirty="0">
              <a:solidFill>
                <a:srgbClr val="FF0000"/>
              </a:solidFill>
            </a:endParaRPr>
          </a:p>
        </p:txBody>
      </p:sp>
      <p:sp>
        <p:nvSpPr>
          <p:cNvPr id="5" name="Content Placeholder 4"/>
          <p:cNvSpPr>
            <a:spLocks noGrp="1"/>
          </p:cNvSpPr>
          <p:nvPr>
            <p:ph idx="1"/>
          </p:nvPr>
        </p:nvSpPr>
        <p:spPr>
          <a:xfrm>
            <a:off x="304800" y="685800"/>
            <a:ext cx="7772400" cy="5791200"/>
          </a:xfrm>
        </p:spPr>
        <p:txBody>
          <a:bodyPr>
            <a:normAutofit fontScale="77500" lnSpcReduction="20000"/>
          </a:bodyPr>
          <a:lstStyle/>
          <a:p>
            <a:pPr algn="ctr">
              <a:buNone/>
            </a:pPr>
            <a:r>
              <a:rPr lang="hi-IN" sz="2800" u="sng" dirty="0" smtClean="0">
                <a:solidFill>
                  <a:srgbClr val="FF0000"/>
                </a:solidFill>
              </a:rPr>
              <a:t>लेखक-परिचय </a:t>
            </a:r>
          </a:p>
          <a:p>
            <a:pPr algn="just"/>
            <a:r>
              <a:rPr lang="hi-IN" sz="2800" b="1" dirty="0" smtClean="0"/>
              <a:t>कहानी संग्रह :- </a:t>
            </a:r>
            <a:r>
              <a:rPr lang="hi-IN" sz="2800" dirty="0" smtClean="0"/>
              <a:t>चोटें, छुईमुई, एक बात, कलियाँ, एक रात, दो हाथ दोज़खी, शैतान, जड़े I</a:t>
            </a:r>
          </a:p>
          <a:p>
            <a:pPr algn="just">
              <a:buNone/>
            </a:pPr>
            <a:r>
              <a:rPr lang="hi-IN" sz="2800" b="1" dirty="0" smtClean="0"/>
              <a:t>उपन्यास :-</a:t>
            </a:r>
            <a:r>
              <a:rPr lang="hi-IN" sz="2800" dirty="0" smtClean="0"/>
              <a:t>टेढी लकीर, जिद्दी, एक कतरा ए खून, दिल की दुनिया, मासूमा,बहरूप नगर, सैदाई,जंगली कबूतर, अजीब आदमी, बांदी I</a:t>
            </a:r>
          </a:p>
          <a:p>
            <a:pPr algn="just">
              <a:buNone/>
            </a:pPr>
            <a:r>
              <a:rPr lang="hi-IN" sz="2800" dirty="0" smtClean="0"/>
              <a:t>भाषा-शैली :-उन्होंने ठेठ मुहावरेदार गंगा जमुनी भाषा का इस्तेमाल किया जिसे हिंदी उर्दू की सीमाओं में कैद नहीं किया जा सकता। उनका भाषा प्रवाह अद्भुत है और इसने उनकी रचनाओं को लोकप्रिय बनाने में महत्वपूर्ण भूमिका निभाई। उन्होंने स्त्रियों को उनकी अपनी जुबान के साथ अदब में पेश किया। उनकी रचनाओं में सबसे आकर्षित करने वाली बात उनकी निर्भीक शैली थी। उन्होंने अपनी रचनाओं में समाज के बारे में निर्भीकता से लिखा और उनके इसी दृष्टिकोण के कारण साहित्य में उनका खास मुकाम बना।</a:t>
            </a:r>
          </a:p>
          <a:p>
            <a:pPr algn="just">
              <a:buNone/>
            </a:pPr>
            <a:r>
              <a:rPr lang="hi-IN" sz="2800" dirty="0" smtClean="0"/>
              <a:t>पुरस्कार एवं सम्मान:- गालिब अवार्ड, टेढ़ी लकीर पर, साहित्य अकादमी पुरस्कार‘इक़बाल सम्मान’,, मखदूम अवार्ड, नेहरू अवार्ड I</a:t>
            </a:r>
          </a:p>
          <a:p>
            <a:pPr algn="just">
              <a:buNone/>
            </a:pPr>
            <a:endParaRPr lang="hi-IN" sz="2800" u="sng" dirty="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yntbe\Desktop\ismaISMAT.jpg"/>
          <p:cNvPicPr>
            <a:picLocks noGrp="1" noChangeAspect="1" noChangeArrowheads="1"/>
          </p:cNvPicPr>
          <p:nvPr>
            <p:ph idx="1"/>
          </p:nvPr>
        </p:nvPicPr>
        <p:blipFill>
          <a:blip r:embed="rId2"/>
          <a:srcRect/>
          <a:stretch>
            <a:fillRect/>
          </a:stretch>
        </p:blipFill>
        <p:spPr bwMode="auto">
          <a:xfrm>
            <a:off x="0" y="990600"/>
            <a:ext cx="7772400" cy="5190691"/>
          </a:xfrm>
          <a:prstGeom prst="rect">
            <a:avLst/>
          </a:prstGeom>
          <a:noFill/>
        </p:spPr>
      </p:pic>
      <p:sp>
        <p:nvSpPr>
          <p:cNvPr id="6" name="Title 5"/>
          <p:cNvSpPr>
            <a:spLocks noGrp="1"/>
          </p:cNvSpPr>
          <p:nvPr>
            <p:ph type="title"/>
          </p:nvPr>
        </p:nvSpPr>
        <p:spPr>
          <a:xfrm>
            <a:off x="457200" y="320040"/>
            <a:ext cx="7239000" cy="6537960"/>
          </a:xfrm>
        </p:spPr>
        <p:txBody>
          <a:bodyPr/>
          <a:lstStyle/>
          <a:p>
            <a:endParaRPr lang="en-US" dirty="0"/>
          </a:p>
        </p:txBody>
      </p:sp>
      <p:pic>
        <p:nvPicPr>
          <p:cNvPr id="2051" name="Picture 3" descr="C:\Users\cyntbe\Desktop\13.jpg"/>
          <p:cNvPicPr>
            <a:picLocks noChangeAspect="1" noChangeArrowheads="1"/>
          </p:cNvPicPr>
          <p:nvPr/>
        </p:nvPicPr>
        <p:blipFill>
          <a:blip r:embed="rId3"/>
          <a:srcRect/>
          <a:stretch>
            <a:fillRect/>
          </a:stretch>
        </p:blipFill>
        <p:spPr bwMode="auto">
          <a:xfrm>
            <a:off x="0" y="0"/>
            <a:ext cx="81534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yntbe\Desktop\P12.jpg"/>
          <p:cNvPicPr>
            <a:picLocks noGrp="1" noChangeAspect="1" noChangeArrowheads="1"/>
          </p:cNvPicPr>
          <p:nvPr>
            <p:ph idx="1"/>
          </p:nvPr>
        </p:nvPicPr>
        <p:blipFill>
          <a:blip r:embed="rId2"/>
          <a:srcRect/>
          <a:stretch>
            <a:fillRect/>
          </a:stretch>
        </p:blipFill>
        <p:spPr bwMode="auto">
          <a:xfrm>
            <a:off x="0" y="0"/>
            <a:ext cx="82296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yntbe\Desktop\45.jpg"/>
          <p:cNvPicPr>
            <a:picLocks noGrp="1" noChangeAspect="1" noChangeArrowheads="1"/>
          </p:cNvPicPr>
          <p:nvPr>
            <p:ph idx="1"/>
          </p:nvPr>
        </p:nvPicPr>
        <p:blipFill>
          <a:blip r:embed="rId2"/>
          <a:srcRect/>
          <a:stretch>
            <a:fillRect/>
          </a:stretch>
        </p:blipFill>
        <p:spPr bwMode="auto">
          <a:xfrm>
            <a:off x="0" y="0"/>
            <a:ext cx="82296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888</TotalTime>
  <Words>88</Words>
  <Application>Microsoft Office PowerPoint</Application>
  <PresentationFormat>On-screen Show (4:3)</PresentationFormat>
  <Paragraphs>13</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Opulent</vt:lpstr>
      <vt:lpstr>Slide 1</vt:lpstr>
      <vt:lpstr>पाठ-10-कामचोर (इस्मत चुगताई) </vt:lpstr>
      <vt:lpstr>पाठ-10-कामचोर (इस्मत चुगताई) </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ssgj</dc:creator>
  <cp:lastModifiedBy>cyntbe</cp:lastModifiedBy>
  <cp:revision>122</cp:revision>
  <dcterms:created xsi:type="dcterms:W3CDTF">2006-08-16T00:00:00Z</dcterms:created>
  <dcterms:modified xsi:type="dcterms:W3CDTF">2020-10-20T07:50:11Z</dcterms:modified>
</cp:coreProperties>
</file>